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1" r:id="rId6"/>
    <p:sldId id="260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>
        <p:scale>
          <a:sx n="66" d="100"/>
          <a:sy n="66" d="100"/>
        </p:scale>
        <p:origin x="708" y="-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Editing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480" y="420671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SDEdit</a:t>
            </a:r>
            <a:endParaRPr lang="en-US" altLang="ko-KR" sz="2000" b="1" i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ILVR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3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57D3C-B334-B0CE-3FFF-9F8A48E7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26" y="1945907"/>
            <a:ext cx="8868094" cy="4388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8AB96-B774-6BD5-E37B-6B3BA11C1D3B}"/>
              </a:ext>
            </a:extLst>
          </p:cNvPr>
          <p:cNvSpPr txBox="1"/>
          <p:nvPr/>
        </p:nvSpPr>
        <p:spPr>
          <a:xfrm>
            <a:off x="4211320" y="3357880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injection for blending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E6D5C-5E22-36EF-5429-019E7FB8539D}"/>
              </a:ext>
            </a:extLst>
          </p:cNvPr>
          <p:cNvSpPr txBox="1"/>
          <p:nvPr/>
        </p:nvSpPr>
        <p:spPr>
          <a:xfrm>
            <a:off x="5511800" y="5016363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 (reverse process)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421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Stroke painting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68FBA0-7834-512C-D665-4765A8A6A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695"/>
            <a:ext cx="12192000" cy="43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8AB96-B774-6BD5-E37B-6B3BA11C1D3B}"/>
              </a:ext>
            </a:extLst>
          </p:cNvPr>
          <p:cNvSpPr txBox="1"/>
          <p:nvPr/>
        </p:nvSpPr>
        <p:spPr>
          <a:xfrm>
            <a:off x="4211320" y="3357880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injection for blending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E6D5C-5E22-36EF-5429-019E7FB8539D}"/>
              </a:ext>
            </a:extLst>
          </p:cNvPr>
          <p:cNvSpPr txBox="1"/>
          <p:nvPr/>
        </p:nvSpPr>
        <p:spPr>
          <a:xfrm>
            <a:off x="5511800" y="5016363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 (reverse process)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9ADEFC-DBF1-732C-DB59-B66D091F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326640"/>
            <a:ext cx="8048625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46953-675D-71B2-465D-3091F9402836}"/>
              </a:ext>
            </a:extLst>
          </p:cNvPr>
          <p:cNvSpPr txBox="1"/>
          <p:nvPr/>
        </p:nvSpPr>
        <p:spPr>
          <a:xfrm>
            <a:off x="899160" y="14401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Synthesis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71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ILVR: Conditioning Method for Denoising </a:t>
            </a:r>
            <a:b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Diffusion Probabilistic Models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arXiv</a:t>
            </a:r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2021,</a:t>
            </a:r>
            <a:r>
              <a:rPr lang="en-US" altLang="ko-KR" sz="20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i="1" dirty="0">
                <a:solidFill>
                  <a:srgbClr val="7075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317</a:t>
            </a:r>
            <a:r>
              <a:rPr lang="en-US" altLang="ko-KR" sz="2000" b="1" i="1" dirty="0">
                <a:solidFill>
                  <a:srgbClr val="70757A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2D37F66-C3B4-0497-A193-527B5899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3891758"/>
            <a:ext cx="10414000" cy="12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65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Objective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Generate image variation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8CA2C3-2CC0-7729-D608-6175325D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73" y="2285645"/>
            <a:ext cx="8007668" cy="42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9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Low frequency in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 can make low frequency in image via low-pass filter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44D260-5936-BB1E-2F91-4D451AEE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16" y="2467609"/>
            <a:ext cx="5099367" cy="39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50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73B0D8-5E8B-B17E-33F4-83509B18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3138470"/>
            <a:ext cx="10953750" cy="309665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 want to generate variation of reference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Based on low frequency information of reference image, model generates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9566175" y="2936614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885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033268-C014-278A-058E-377196C7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7738712" y="4591266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6501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C735A0-6402-BA3A-6A60-FE01182F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601244-0731-C7E0-5F26-627547144DC5}"/>
              </a:ext>
            </a:extLst>
          </p:cNvPr>
          <p:cNvSpPr txBox="1"/>
          <p:nvPr/>
        </p:nvSpPr>
        <p:spPr>
          <a:xfrm>
            <a:off x="7738712" y="4591266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E519E-CA96-A11C-B9AB-39B6DC4445B8}"/>
              </a:ext>
            </a:extLst>
          </p:cNvPr>
          <p:cNvSpPr txBox="1"/>
          <p:nvPr/>
        </p:nvSpPr>
        <p:spPr>
          <a:xfrm>
            <a:off x="7738712" y="5034021"/>
            <a:ext cx="3878981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Add noise to reference image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466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7895940" y="4586094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E519E-CA96-A11C-B9AB-39B6DC4445B8}"/>
              </a:ext>
            </a:extLst>
          </p:cNvPr>
          <p:cNvSpPr txBox="1"/>
          <p:nvPr/>
        </p:nvSpPr>
        <p:spPr>
          <a:xfrm>
            <a:off x="7895939" y="4934020"/>
            <a:ext cx="3878981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Add noise to reference image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49654-7E88-EAD1-DB7F-B31E57C84245}"/>
              </a:ext>
            </a:extLst>
          </p:cNvPr>
          <p:cNvSpPr txBox="1"/>
          <p:nvPr/>
        </p:nvSpPr>
        <p:spPr>
          <a:xfrm>
            <a:off x="7895939" y="5387255"/>
            <a:ext cx="3975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Replace low frequency in image being created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112F40-7E1E-BE46-E010-AD2BD701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4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SDEdit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Guided Image Synthesis and Editing </a:t>
            </a:r>
            <a:b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with Stochastic Differential </a:t>
            </a:r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Equstions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arXiv</a:t>
            </a:r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2021,</a:t>
            </a:r>
            <a:r>
              <a:rPr lang="en-US" altLang="ko-KR" sz="20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i="1" dirty="0">
                <a:solidFill>
                  <a:srgbClr val="7075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462</a:t>
            </a:r>
            <a:r>
              <a:rPr lang="en-US" altLang="ko-KR" sz="2000" b="1" i="1" dirty="0">
                <a:solidFill>
                  <a:srgbClr val="70757A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A6311BF-27BD-2255-BAC4-5CE4FCAD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10" y="3891758"/>
            <a:ext cx="7635284" cy="12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7441264" y="4626360"/>
            <a:ext cx="4933616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Based on low frequency information of reference image, model generates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D6258A-7168-CE7D-1308-48CD6810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09" y="1214387"/>
            <a:ext cx="1533525" cy="3381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1DF2A-C099-6B2F-846E-001E876D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Hyper-parameter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Downsampling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b="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is large, a log of information in the reference image is lost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blipFill>
                <a:blip r:embed="rId2"/>
                <a:stretch>
                  <a:fillRect l="-520" b="-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6DB5E1C-76A3-C070-52E9-9B7ED6D09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72" y="2921209"/>
            <a:ext cx="8089855" cy="35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56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Unseen domain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4DEE75-2A4E-2346-F077-97A80B2E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465972"/>
            <a:ext cx="121062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13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Unseen domain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Realistic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 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portrait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blipFill>
                <a:blip r:embed="rId2"/>
                <a:stretch>
                  <a:fillRect l="-520" b="-10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2792519-659B-EE43-2C32-67B2F712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3220803"/>
            <a:ext cx="119538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72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Unseen domain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Any animal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 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Dog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blipFill>
                <a:blip r:embed="rId2"/>
                <a:stretch>
                  <a:fillRect l="-520" b="-10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DA6CE02-E540-AF5A-7086-B76752D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2354280"/>
            <a:ext cx="120586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8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Hand-drawn colored strokes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Synthesis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BF44B-6D46-8615-D719-1722D9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17600"/>
            <a:ext cx="5304220" cy="3082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65C8E8-BAF9-8B13-E471-C25199F30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360227"/>
            <a:ext cx="92583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Related Work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280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GAN-based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Conditional GAN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inversion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Require additional dataset/loss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this paper, there are no additional dataset/loss function</a:t>
            </a:r>
          </a:p>
        </p:txBody>
      </p:sp>
    </p:spTree>
    <p:extLst>
      <p:ext uri="{BB962C8B-B14F-4D97-AF65-F5344CB8AC3E}">
        <p14:creationId xmlns:p14="http://schemas.microsoft.com/office/powerpoint/2010/main" val="1331966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diffusion models was trained by cat images, models generate cat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570E85EC-AE40-A7E8-3129-6F364E20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73" y="3251701"/>
            <a:ext cx="5279163" cy="29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9CA31-34E4-F9EE-D827-9CD8DA77F2B5}"/>
              </a:ext>
            </a:extLst>
          </p:cNvPr>
          <p:cNvSpPr txBox="1"/>
          <p:nvPr/>
        </p:nvSpPr>
        <p:spPr>
          <a:xfrm>
            <a:off x="4221480" y="342900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Forward process (add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158E8B-1111-4EB8-985B-B0FD529A9C49}"/>
              </a:ext>
            </a:extLst>
          </p:cNvPr>
          <p:cNvSpPr txBox="1"/>
          <p:nvPr/>
        </p:nvSpPr>
        <p:spPr>
          <a:xfrm>
            <a:off x="4018280" y="528053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Reverse process (remove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95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65F8572-E40B-F12E-444A-BC6B2BC0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3438525"/>
            <a:ext cx="10734675" cy="34194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2339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Using perturbation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Blend stroke painting distribution and natural image distribution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Pre-trained diffusion models have the capability of generating natural images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there is enough noise in stroke painting, diffusion models doesn’t know where this image comes from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65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Hyper-parameter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How much noise should I give to the image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Time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blipFill>
                <a:blip r:embed="rId2"/>
                <a:stretch>
                  <a:fillRect l="-520" b="-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9A6E65AD-C2FD-BD00-20B5-DB292A92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73" y="3251701"/>
            <a:ext cx="5279163" cy="29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4221480" y="342900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Forward process (add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6B6B2-5D36-1D56-F29A-FA830B66CFD2}"/>
              </a:ext>
            </a:extLst>
          </p:cNvPr>
          <p:cNvSpPr txBox="1"/>
          <p:nvPr/>
        </p:nvSpPr>
        <p:spPr>
          <a:xfrm>
            <a:off x="4018280" y="528053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Reverse process (remove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9B622-8AE1-301A-0D83-45E047B0EA1B}"/>
                  </a:ext>
                </a:extLst>
              </p:cNvPr>
              <p:cNvSpPr txBox="1"/>
              <p:nvPr/>
            </p:nvSpPr>
            <p:spPr>
              <a:xfrm>
                <a:off x="6888480" y="5609108"/>
                <a:ext cx="20167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=1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9B622-8AE1-301A-0D83-45E047B0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80" y="5609108"/>
                <a:ext cx="20167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BA0F6D-B5FA-1F0B-364F-18BD8C0BD9BE}"/>
                  </a:ext>
                </a:extLst>
              </p:cNvPr>
              <p:cNvSpPr txBox="1"/>
              <p:nvPr/>
            </p:nvSpPr>
            <p:spPr>
              <a:xfrm>
                <a:off x="3009900" y="5609108"/>
                <a:ext cx="20167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=0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BA0F6D-B5FA-1F0B-364F-18BD8C0B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5609108"/>
                <a:ext cx="201676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76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→0: </m:t>
                    </m:r>
                  </m:oMath>
                </a14:m>
                <a:r>
                  <a:rPr lang="en-US" altLang="ko-KR" sz="2000" b="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 change,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→1:</m:t>
                    </m:r>
                  </m:oMath>
                </a14:m>
                <a:r>
                  <a:rPr lang="en-US" altLang="ko-KR" sz="2000" b="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a log of changes</a:t>
                </a:r>
                <a:endParaRPr lang="en-US" altLang="ko-KR" sz="2000" dirty="0">
                  <a:solidFill>
                    <a:schemeClr val="accen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KID: the lower the better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vs</m:t>
                    </m:r>
                    <m: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natural</m:t>
                    </m:r>
                    <m: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images</m:t>
                    </m:r>
                  </m:oMath>
                </a14:m>
                <a:r>
                  <a:rPr lang="en-US" altLang="ko-KR" sz="2000" b="0" dirty="0">
                    <a:solidFill>
                      <a:schemeClr val="accent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L2 norm: the lower the better (vs stroke images)</a:t>
                </a:r>
                <a:endParaRPr lang="en-US" altLang="ko-KR" sz="2000" b="0" dirty="0">
                  <a:solidFill>
                    <a:schemeClr val="accent2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blipFill>
                <a:blip r:embed="rId2"/>
                <a:stretch>
                  <a:fillRect l="-520" b="-4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B5E5F0E-FC38-C55E-CD0F-27D0A294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0104"/>
            <a:ext cx="12192000" cy="3427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017B48-C389-0C85-F883-EED0DE986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297" y="1149274"/>
            <a:ext cx="3360103" cy="1783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583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57D3C-B334-B0CE-3FFF-9F8A48E7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26" y="1945907"/>
            <a:ext cx="8868094" cy="4388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8AB96-B774-6BD5-E37B-6B3BA11C1D3B}"/>
              </a:ext>
            </a:extLst>
          </p:cNvPr>
          <p:cNvSpPr txBox="1"/>
          <p:nvPr/>
        </p:nvSpPr>
        <p:spPr>
          <a:xfrm>
            <a:off x="4211320" y="3357880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injection for blending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2720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359</Words>
  <Application>Microsoft Office PowerPoint</Application>
  <PresentationFormat>와이드스크린</PresentationFormat>
  <Paragraphs>92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HY헤드라인M</vt:lpstr>
      <vt:lpstr>맑은 고딕</vt:lpstr>
      <vt:lpstr>함초롬돋움</vt:lpstr>
      <vt:lpstr>Arial</vt:lpstr>
      <vt:lpstr>Cambria Math</vt:lpstr>
      <vt:lpstr>Wingdings</vt:lpstr>
      <vt:lpstr>Office 테마</vt:lpstr>
      <vt:lpstr>Image Editing</vt:lpstr>
      <vt:lpstr>SDEdit: Guided Image Synthesis and Editing  with Stochastic Differential Equstions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ILVR: Conditioning Method for Denoising  Diffusion Probabilistic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미자 김</cp:lastModifiedBy>
  <cp:revision>7</cp:revision>
  <dcterms:created xsi:type="dcterms:W3CDTF">2023-09-13T02:20:10Z</dcterms:created>
  <dcterms:modified xsi:type="dcterms:W3CDTF">2024-01-05T08:20:18Z</dcterms:modified>
</cp:coreProperties>
</file>